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69" r:id="rId3"/>
    <p:sldId id="266" r:id="rId4"/>
    <p:sldId id="278" r:id="rId5"/>
    <p:sldId id="277" r:id="rId6"/>
    <p:sldId id="285" r:id="rId7"/>
    <p:sldId id="283" r:id="rId8"/>
    <p:sldId id="284" r:id="rId9"/>
    <p:sldId id="27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9FD2"/>
    <a:srgbClr val="FCC3D5"/>
    <a:srgbClr val="CDBFE0"/>
    <a:srgbClr val="F4B2DB"/>
    <a:srgbClr val="FFEEB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26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6CD37-B33F-4ED4-8603-52549E179434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D2922-1EA8-4EA9-8860-69BC3BB028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5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9ECA0-0713-744E-3718-248E19B8F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9EB47F-E391-4DE1-5EA0-5AFCE7C0F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9F269-85E0-43C5-5129-EE5D4C98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5127F-CEA8-6903-B761-D8F8F736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82933-1E6C-1D0A-6BB9-C346C65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93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91BB2-139B-9E34-13EF-5509F9BB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32C2B2-2F18-6FE5-F5DB-B6644CFD2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AE452-F723-891A-51DC-311F1020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D3640-2E46-F884-5495-61090662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8E361-C57B-71CD-05B8-0A64415A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0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FFEE2E-E200-ACCC-FE28-3B4164E6DB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F921B3-0ED8-8A90-82DB-46EB6C025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F8DA4-1F91-854A-256F-278492E0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F15C46-A2BF-C07E-66D1-D60F0D03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0CF0C9-6DD0-5E65-1820-97ABCC61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5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8FC84-AB40-8F73-4FB9-05664934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7A9DF-58B0-1BFF-AAD6-07458A68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BC3AA-AA5C-4A0D-6B00-7EE34C7E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24E47-139C-8147-7772-B83BDF72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992369-B133-BBDA-2A38-12B527ED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6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C7C80-17BF-FABF-370B-C25AB57D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25CEEA-43B8-5A50-9F7F-1755509F1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6C1A4-18DF-3161-B171-6003EADC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8D232-55A9-3BBC-F3D9-2EA4DB11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F9CDD-3B1B-B781-7530-B7F330D7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3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6D971-1E5E-12C1-7C19-BFC27250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AE6B5-71AC-BD79-2B5D-CDFE4ACF9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188911-B309-BF6A-5942-F179CD567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114E7D-8034-A812-7BD0-9378E0DA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8E32C3-21B2-4549-F3EA-B5FF968BE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3C83E-7023-D0A5-F05F-BAB01747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2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EDEB0-0ADB-FD1D-387D-70301DA58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E6712-D92C-6F9D-0DF6-BAF13343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8A5C25-65EB-10F4-6C59-C3567963A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DED933-503C-051E-78E2-B8D75B02B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68E575-BC19-A93C-16B0-12982C7E2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639E04-2411-41D7-49BE-5FB6CEAF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B27F92-591A-9FC8-634B-63040BC4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0A6D34-340F-2415-6289-E6AD161B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48B68-3497-2FFB-20D1-4CFF99F4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FD82DD-C178-BDCC-261D-2FA748B9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0F8882-166B-BD2C-415A-597E86BF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94C74-23B1-E5DA-4ADB-7560AAFE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5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3C694A-8401-FF15-88D6-41712B9B48FB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D78D6B-8407-7431-6858-C17EF81D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EC0E92-5B58-19C1-C78B-DF25A7C8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CE0CF-F0A8-8212-90BE-215C1114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02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A94B6-5BBD-4904-3FAC-FF7EC2C2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AEE26-1400-FC7F-0672-4DD06DE4B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7AE7A1-6420-5118-9A13-4278213DC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14C0F-AF5E-FCD3-F3E4-183AE37C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270BA-E9C7-D858-8831-DA8C30B9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2A197-0343-67D6-736F-6A67E658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3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7248C-DDCD-4852-8995-B809495E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726D31-E366-BCFF-D61E-4DFF0DFE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6E895-89E7-E45A-920F-61B83C182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63F5CC-A94C-E0D9-25E1-82717DD5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27A8F9-EC01-0750-74EE-D49E6030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22E14-E1AB-A065-AAAA-363C89EB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6A8C60-B243-749D-D161-66BDC4C8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B17D77-03D4-AF1C-1F38-7A4AA3DC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C8520-92D7-3ECD-7A03-DB07A82FA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30DD6-F1E8-BC22-343D-121D8E45F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0F5DA-16CF-1C9E-5E84-A71477DE2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8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돔이(가) 표시된 사진&#10;&#10;자동 생성된 설명">
            <a:extLst>
              <a:ext uri="{FF2B5EF4-FFF2-40B4-BE49-F238E27FC236}">
                <a16:creationId xmlns:a16="http://schemas.microsoft.com/office/drawing/2014/main" id="{99E96170-D8EB-F3DF-6D1F-41BBA33F9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F3EF6E-0A73-C708-2120-C78815F764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F90C38-B49E-EA5F-BED5-23374C383964}"/>
              </a:ext>
            </a:extLst>
          </p:cNvPr>
          <p:cNvGrpSpPr/>
          <p:nvPr/>
        </p:nvGrpSpPr>
        <p:grpSpPr>
          <a:xfrm>
            <a:off x="3066647" y="-1855"/>
            <a:ext cx="5981834" cy="6296718"/>
            <a:chOff x="3066647" y="-1855"/>
            <a:chExt cx="5981834" cy="62967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D85919-BB80-9011-98C4-C53102E5165B}"/>
                </a:ext>
              </a:extLst>
            </p:cNvPr>
            <p:cNvGrpSpPr/>
            <p:nvPr/>
          </p:nvGrpSpPr>
          <p:grpSpPr>
            <a:xfrm>
              <a:off x="3066647" y="-1855"/>
              <a:ext cx="5981834" cy="6296718"/>
              <a:chOff x="3066647" y="-1855"/>
              <a:chExt cx="5981834" cy="629671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B4F2360-05EB-D654-C673-8733410EE528}"/>
                  </a:ext>
                </a:extLst>
              </p:cNvPr>
              <p:cNvGrpSpPr/>
              <p:nvPr/>
            </p:nvGrpSpPr>
            <p:grpSpPr>
              <a:xfrm>
                <a:off x="3066647" y="-1855"/>
                <a:ext cx="5981834" cy="6296718"/>
                <a:chOff x="-2614670" y="280641"/>
                <a:chExt cx="5981834" cy="629671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FF7D4CE-91FD-5D95-A82B-ED49414AB7BC}"/>
                    </a:ext>
                  </a:extLst>
                </p:cNvPr>
                <p:cNvSpPr/>
                <p:nvPr/>
              </p:nvSpPr>
              <p:spPr>
                <a:xfrm>
                  <a:off x="-2614670" y="845632"/>
                  <a:ext cx="5731727" cy="5731727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05D989A-BB4E-4F82-141F-4A2CC428AAC6}"/>
                    </a:ext>
                  </a:extLst>
                </p:cNvPr>
                <p:cNvSpPr/>
                <p:nvPr/>
              </p:nvSpPr>
              <p:spPr>
                <a:xfrm>
                  <a:off x="-2364563" y="704384"/>
                  <a:ext cx="5731727" cy="5731727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DB36F64D-5F3B-11E2-479C-2D3FCA0DB635}"/>
                    </a:ext>
                  </a:extLst>
                </p:cNvPr>
                <p:cNvSpPr/>
                <p:nvPr/>
              </p:nvSpPr>
              <p:spPr>
                <a:xfrm>
                  <a:off x="-2586940" y="280641"/>
                  <a:ext cx="5731727" cy="5731727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DE64C1B-0B4E-7CE0-8B47-785F71E151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30136" y="563136"/>
                <a:ext cx="5731727" cy="573172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E96DFD8-3871-FE16-4DF1-C6D6F4142B15}"/>
                </a:ext>
              </a:extLst>
            </p:cNvPr>
            <p:cNvSpPr>
              <a:spLocks/>
            </p:cNvSpPr>
            <p:nvPr/>
          </p:nvSpPr>
          <p:spPr>
            <a:xfrm>
              <a:off x="3273445" y="421888"/>
              <a:ext cx="5731727" cy="57317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5CEED42-093B-58C8-8964-AF04CC40768B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F54928-A9DE-A9FA-67DE-CA06529527AA}"/>
              </a:ext>
            </a:extLst>
          </p:cNvPr>
          <p:cNvGrpSpPr/>
          <p:nvPr/>
        </p:nvGrpSpPr>
        <p:grpSpPr>
          <a:xfrm>
            <a:off x="3967051" y="2844223"/>
            <a:ext cx="4257896" cy="1169551"/>
            <a:chOff x="3967052" y="2828835"/>
            <a:chExt cx="4257896" cy="116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4A6C5A-F99C-853A-C5E0-11B2B31EA75B}"/>
                </a:ext>
              </a:extLst>
            </p:cNvPr>
            <p:cNvSpPr txBox="1"/>
            <p:nvPr/>
          </p:nvSpPr>
          <p:spPr>
            <a:xfrm>
              <a:off x="3967052" y="2828835"/>
              <a:ext cx="425789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웹 프로그래밍</a:t>
              </a:r>
              <a:endParaRPr lang="ko-KR" alt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6A18C9-62DE-18D9-14C8-5AB93EA219DD}"/>
                </a:ext>
              </a:extLst>
            </p:cNvPr>
            <p:cNvSpPr txBox="1"/>
            <p:nvPr/>
          </p:nvSpPr>
          <p:spPr>
            <a:xfrm>
              <a:off x="7426747" y="369060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김지은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0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옥외설치물, 대회전관람차이(가) 표시된 사진&#10;&#10;자동 생성된 설명">
            <a:extLst>
              <a:ext uri="{FF2B5EF4-FFF2-40B4-BE49-F238E27FC236}">
                <a16:creationId xmlns:a16="http://schemas.microsoft.com/office/drawing/2014/main" id="{393CF21A-AD40-5597-285B-08B9341A74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50A09-B2FA-6504-73DF-147BBB359BE3}"/>
              </a:ext>
            </a:extLst>
          </p:cNvPr>
          <p:cNvSpPr txBox="1"/>
          <p:nvPr/>
        </p:nvSpPr>
        <p:spPr>
          <a:xfrm>
            <a:off x="660400" y="571500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C7614-1DE9-B303-B2F0-28B7DC78D4CB}"/>
              </a:ext>
            </a:extLst>
          </p:cNvPr>
          <p:cNvSpPr txBox="1"/>
          <p:nvPr/>
        </p:nvSpPr>
        <p:spPr>
          <a:xfrm>
            <a:off x="1643361" y="16637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85F7C-698F-D8DE-6102-07D2FC9844DB}"/>
              </a:ext>
            </a:extLst>
          </p:cNvPr>
          <p:cNvSpPr txBox="1"/>
          <p:nvPr/>
        </p:nvSpPr>
        <p:spPr>
          <a:xfrm>
            <a:off x="2512022" y="166370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계획</a:t>
            </a:r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F5C1-4010-EBCC-6632-1CBF98D0C2BD}"/>
              </a:ext>
            </a:extLst>
          </p:cNvPr>
          <p:cNvSpPr txBox="1"/>
          <p:nvPr/>
        </p:nvSpPr>
        <p:spPr>
          <a:xfrm>
            <a:off x="1643361" y="262890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DD93F-B58C-F7AB-51FF-DF64C1BF243B}"/>
              </a:ext>
            </a:extLst>
          </p:cNvPr>
          <p:cNvSpPr txBox="1"/>
          <p:nvPr/>
        </p:nvSpPr>
        <p:spPr>
          <a:xfrm>
            <a:off x="2512022" y="262890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E6AB1-1F6F-8FC7-3043-7D6691B18A60}"/>
              </a:ext>
            </a:extLst>
          </p:cNvPr>
          <p:cNvSpPr txBox="1"/>
          <p:nvPr/>
        </p:nvSpPr>
        <p:spPr>
          <a:xfrm>
            <a:off x="1643361" y="3594100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457894-95E0-BD08-0870-39923695E773}"/>
              </a:ext>
            </a:extLst>
          </p:cNvPr>
          <p:cNvSpPr txBox="1"/>
          <p:nvPr/>
        </p:nvSpPr>
        <p:spPr>
          <a:xfrm>
            <a:off x="1643361" y="4559300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8E6F7-CE1A-5EEE-1089-0FDE71ABC0C0}"/>
              </a:ext>
            </a:extLst>
          </p:cNvPr>
          <p:cNvSpPr txBox="1"/>
          <p:nvPr/>
        </p:nvSpPr>
        <p:spPr>
          <a:xfrm>
            <a:off x="2512022" y="3588941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 구성도</a:t>
            </a:r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FFCD41-E2B9-6E99-4B96-BB20E5381859}"/>
              </a:ext>
            </a:extLst>
          </p:cNvPr>
          <p:cNvCxnSpPr/>
          <p:nvPr/>
        </p:nvCxnSpPr>
        <p:spPr>
          <a:xfrm>
            <a:off x="1953061" y="894665"/>
            <a:ext cx="41429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A2E9C5-233B-61F5-2693-214CD7CD75EF}"/>
              </a:ext>
            </a:extLst>
          </p:cNvPr>
          <p:cNvSpPr/>
          <p:nvPr/>
        </p:nvSpPr>
        <p:spPr>
          <a:xfrm>
            <a:off x="6110429" y="0"/>
            <a:ext cx="6081571" cy="6858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A1084-B2D4-1642-434B-14AF1DBEDFF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38E6F7-CE1A-5EEE-1089-0FDE71ABC0C0}"/>
              </a:ext>
            </a:extLst>
          </p:cNvPr>
          <p:cNvSpPr txBox="1"/>
          <p:nvPr/>
        </p:nvSpPr>
        <p:spPr>
          <a:xfrm>
            <a:off x="2512022" y="4558030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&amp; </a:t>
            </a:r>
            <a:r>
              <a:rPr lang="ko-KR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</a:t>
            </a:r>
          </a:p>
        </p:txBody>
      </p:sp>
    </p:spTree>
    <p:extLst>
      <p:ext uri="{BB962C8B-B14F-4D97-AF65-F5344CB8AC3E}">
        <p14:creationId xmlns:p14="http://schemas.microsoft.com/office/powerpoint/2010/main" val="9674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DFBA89-24D7-6E2D-413E-C349B247CFEB}"/>
              </a:ext>
            </a:extLst>
          </p:cNvPr>
          <p:cNvSpPr/>
          <p:nvPr/>
        </p:nvSpPr>
        <p:spPr>
          <a:xfrm>
            <a:off x="2721889" y="1093209"/>
            <a:ext cx="8416051" cy="115708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계획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1191649" y="2641819"/>
            <a:ext cx="1547389" cy="868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DFBA89-24D7-6E2D-413E-C349B247CFEB}"/>
              </a:ext>
            </a:extLst>
          </p:cNvPr>
          <p:cNvSpPr/>
          <p:nvPr/>
        </p:nvSpPr>
        <p:spPr>
          <a:xfrm>
            <a:off x="2739038" y="2641818"/>
            <a:ext cx="8416051" cy="86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B58FFB-510E-2516-B5E5-E296C221EDC2}"/>
              </a:ext>
            </a:extLst>
          </p:cNvPr>
          <p:cNvSpPr txBox="1"/>
          <p:nvPr/>
        </p:nvSpPr>
        <p:spPr>
          <a:xfrm>
            <a:off x="1479711" y="2817889"/>
            <a:ext cx="9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solidFill>
                  <a:schemeClr val="bg1"/>
                </a:solidFill>
                <a:latin typeface="+mj-ea"/>
                <a:ea typeface="+mj-ea"/>
              </a:rPr>
              <a:t>컨셉</a:t>
            </a:r>
            <a:endParaRPr lang="ko-KR" altLang="en-US" sz="2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140BCA-1B51-925D-E6F9-C844278CCFE8}"/>
              </a:ext>
            </a:extLst>
          </p:cNvPr>
          <p:cNvSpPr txBox="1"/>
          <p:nvPr/>
        </p:nvSpPr>
        <p:spPr>
          <a:xfrm>
            <a:off x="3035626" y="2832862"/>
            <a:ext cx="65032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300" dirty="0" smtClean="0"/>
              <a:t>나만의 </a:t>
            </a:r>
            <a:r>
              <a:rPr lang="ko-KR" altLang="en-US" sz="2200" spc="-300" dirty="0" err="1" smtClean="0"/>
              <a:t>굿즈를</a:t>
            </a:r>
            <a:r>
              <a:rPr lang="ko-KR" altLang="en-US" sz="2200" spc="-300" dirty="0" smtClean="0"/>
              <a:t> 만들어 보거나 팔아보세요</a:t>
            </a:r>
            <a:r>
              <a:rPr lang="en-US" altLang="ko-KR" sz="2200" spc="-300" dirty="0" smtClean="0"/>
              <a:t>!</a:t>
            </a:r>
            <a:endParaRPr lang="ko-KR" altLang="en-US" sz="2200" spc="-3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650A6E-2103-D4E3-6147-FE99876B7885}"/>
              </a:ext>
            </a:extLst>
          </p:cNvPr>
          <p:cNvSpPr/>
          <p:nvPr/>
        </p:nvSpPr>
        <p:spPr>
          <a:xfrm>
            <a:off x="1191651" y="3975315"/>
            <a:ext cx="1547389" cy="868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4F3B38-DB90-3FF4-739D-7C0197755571}"/>
              </a:ext>
            </a:extLst>
          </p:cNvPr>
          <p:cNvSpPr/>
          <p:nvPr/>
        </p:nvSpPr>
        <p:spPr>
          <a:xfrm>
            <a:off x="2727608" y="3975316"/>
            <a:ext cx="8428072" cy="86809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2695A0-9453-3B5C-773F-3A64B35AF906}"/>
              </a:ext>
            </a:extLst>
          </p:cNvPr>
          <p:cNvSpPr txBox="1"/>
          <p:nvPr/>
        </p:nvSpPr>
        <p:spPr>
          <a:xfrm>
            <a:off x="1486545" y="4143403"/>
            <a:ext cx="9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solidFill>
                  <a:schemeClr val="bg1"/>
                </a:solidFill>
                <a:latin typeface="+mj-ea"/>
                <a:ea typeface="+mj-ea"/>
              </a:rPr>
              <a:t>컬러</a:t>
            </a:r>
            <a:endParaRPr lang="ko-KR" altLang="en-US" sz="2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A9E6A-8944-8606-EE9B-A18187D3EF80}"/>
              </a:ext>
            </a:extLst>
          </p:cNvPr>
          <p:cNvSpPr txBox="1"/>
          <p:nvPr/>
        </p:nvSpPr>
        <p:spPr>
          <a:xfrm>
            <a:off x="3035624" y="4177693"/>
            <a:ext cx="419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300" dirty="0" err="1" smtClean="0"/>
              <a:t>파스텔톤</a:t>
            </a:r>
            <a:r>
              <a:rPr lang="ko-KR" altLang="en-US" sz="2200" spc="-300" dirty="0" smtClean="0"/>
              <a:t> 하늘색</a:t>
            </a:r>
            <a:endParaRPr lang="ko-KR" altLang="en-US" sz="2200" spc="-3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9BB429-AD63-B99D-21C7-616B4C61AA13}"/>
              </a:ext>
            </a:extLst>
          </p:cNvPr>
          <p:cNvSpPr/>
          <p:nvPr/>
        </p:nvSpPr>
        <p:spPr>
          <a:xfrm>
            <a:off x="1203079" y="5234940"/>
            <a:ext cx="1547389" cy="1246111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284B43-A624-FB94-2523-E967766857B5}"/>
              </a:ext>
            </a:extLst>
          </p:cNvPr>
          <p:cNvSpPr/>
          <p:nvPr/>
        </p:nvSpPr>
        <p:spPr>
          <a:xfrm>
            <a:off x="2736793" y="5234940"/>
            <a:ext cx="8419002" cy="12461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8A41EB-AF3D-373A-1C09-A0CD7C23DD4C}"/>
              </a:ext>
            </a:extLst>
          </p:cNvPr>
          <p:cNvSpPr txBox="1"/>
          <p:nvPr/>
        </p:nvSpPr>
        <p:spPr>
          <a:xfrm>
            <a:off x="1491136" y="5611773"/>
            <a:ext cx="9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solidFill>
                  <a:schemeClr val="bg1"/>
                </a:solidFill>
                <a:latin typeface="+mj-ea"/>
                <a:ea typeface="+mj-ea"/>
              </a:rPr>
              <a:t>타겟</a:t>
            </a:r>
            <a:endParaRPr lang="ko-KR" altLang="en-US" sz="2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D03D1-B91D-9EDD-4FCB-52E8FE8D1290}"/>
              </a:ext>
            </a:extLst>
          </p:cNvPr>
          <p:cNvSpPr txBox="1"/>
          <p:nvPr/>
        </p:nvSpPr>
        <p:spPr>
          <a:xfrm>
            <a:off x="3024194" y="5324368"/>
            <a:ext cx="6754698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spc="-300" dirty="0" smtClean="0"/>
              <a:t>자신의 아이디어를 표현하고 싶은 사람들</a:t>
            </a:r>
            <a:endParaRPr lang="en-US" altLang="ko-KR" sz="2200" spc="-300" dirty="0" smtClean="0"/>
          </a:p>
          <a:p>
            <a:pPr>
              <a:lnSpc>
                <a:spcPct val="150000"/>
              </a:lnSpc>
            </a:pPr>
            <a:r>
              <a:rPr lang="ko-KR" altLang="en-US" sz="2200" spc="-300" dirty="0" smtClean="0"/>
              <a:t>누구나 </a:t>
            </a:r>
            <a:r>
              <a:rPr lang="ko-KR" altLang="en-US" sz="2200" spc="-300" dirty="0" err="1" smtClean="0"/>
              <a:t>굿즈를</a:t>
            </a:r>
            <a:r>
              <a:rPr lang="ko-KR" altLang="en-US" sz="2200" spc="-300" dirty="0" smtClean="0"/>
              <a:t> 만들어 보거나 팔고 싶은 분들</a:t>
            </a:r>
            <a:endParaRPr lang="ko-KR" altLang="en-US" sz="2200" spc="-3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1191649" y="1095815"/>
            <a:ext cx="1545145" cy="1169168"/>
          </a:xfrm>
          <a:prstGeom prst="rect">
            <a:avLst/>
          </a:prstGeom>
          <a:solidFill>
            <a:srgbClr val="CD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B58FFB-510E-2516-B5E5-E296C221EDC2}"/>
              </a:ext>
            </a:extLst>
          </p:cNvPr>
          <p:cNvSpPr txBox="1"/>
          <p:nvPr/>
        </p:nvSpPr>
        <p:spPr>
          <a:xfrm>
            <a:off x="1486543" y="1434177"/>
            <a:ext cx="9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solidFill>
                  <a:schemeClr val="bg1"/>
                </a:solidFill>
                <a:latin typeface="+mj-ea"/>
                <a:ea typeface="+mj-ea"/>
              </a:rPr>
              <a:t>계기</a:t>
            </a:r>
            <a:endParaRPr lang="en-US" altLang="ko-KR" sz="2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40BCA-1B51-925D-E6F9-C844278CCFE8}"/>
              </a:ext>
            </a:extLst>
          </p:cNvPr>
          <p:cNvSpPr txBox="1"/>
          <p:nvPr/>
        </p:nvSpPr>
        <p:spPr>
          <a:xfrm>
            <a:off x="3018476" y="1295683"/>
            <a:ext cx="8251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300" dirty="0" smtClean="0"/>
              <a:t>나만의 아이디어 상품을 만들어 다양한 사람들에게도 보여주기 위한 것과</a:t>
            </a:r>
            <a:endParaRPr lang="en-US" altLang="ko-KR" sz="2200" spc="-300" dirty="0" smtClean="0"/>
          </a:p>
          <a:p>
            <a:r>
              <a:rPr lang="ko-KR" altLang="en-US" sz="2200" spc="-300" dirty="0" smtClean="0"/>
              <a:t>그 상품을 팔아보고 싶었기에 만들게 되었습니다</a:t>
            </a:r>
            <a:endParaRPr lang="ko-KR" altLang="en-US" sz="2200" spc="-300" dirty="0"/>
          </a:p>
        </p:txBody>
      </p:sp>
    </p:spTree>
    <p:extLst>
      <p:ext uri="{BB962C8B-B14F-4D97-AF65-F5344CB8AC3E}">
        <p14:creationId xmlns:p14="http://schemas.microsoft.com/office/powerpoint/2010/main" val="18818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24">
            <a:extLst>
              <a:ext uri="{FF2B5EF4-FFF2-40B4-BE49-F238E27FC236}">
                <a16:creationId xmlns:a16="http://schemas.microsoft.com/office/drawing/2014/main" id="{632F14BB-501F-F6F4-FDFB-0FF1A726FC11}"/>
              </a:ext>
            </a:extLst>
          </p:cNvPr>
          <p:cNvSpPr/>
          <p:nvPr/>
        </p:nvSpPr>
        <p:spPr>
          <a:xfrm>
            <a:off x="2329426" y="3987108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CCFCFF6-6813-074D-ADF5-8ED5DCDE71B7}"/>
              </a:ext>
            </a:extLst>
          </p:cNvPr>
          <p:cNvSpPr/>
          <p:nvPr/>
        </p:nvSpPr>
        <p:spPr>
          <a:xfrm>
            <a:off x="2329426" y="1083888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0C7B5C-D987-0E0F-E7EC-2E119D39FD31}"/>
              </a:ext>
            </a:extLst>
          </p:cNvPr>
          <p:cNvSpPr/>
          <p:nvPr/>
        </p:nvSpPr>
        <p:spPr>
          <a:xfrm>
            <a:off x="4873236" y="2602571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2F14BB-501F-F6F4-FDFB-0FF1A726FC11}"/>
              </a:ext>
            </a:extLst>
          </p:cNvPr>
          <p:cNvSpPr/>
          <p:nvPr/>
        </p:nvSpPr>
        <p:spPr>
          <a:xfrm>
            <a:off x="7474196" y="1085849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2896662" y="2002983"/>
            <a:ext cx="1212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2766356" y="4890583"/>
            <a:ext cx="1425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11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3">
            <a:extLst>
              <a:ext uri="{FF2B5EF4-FFF2-40B4-BE49-F238E27FC236}">
                <a16:creationId xmlns:a16="http://schemas.microsoft.com/office/drawing/2014/main" id="{1CCFCFF6-6813-074D-ADF5-8ED5DCDE71B7}"/>
              </a:ext>
            </a:extLst>
          </p:cNvPr>
          <p:cNvSpPr/>
          <p:nvPr/>
        </p:nvSpPr>
        <p:spPr>
          <a:xfrm>
            <a:off x="7474196" y="3987108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2695A0-9453-3B5C-773F-3A64B35AF906}"/>
              </a:ext>
            </a:extLst>
          </p:cNvPr>
          <p:cNvSpPr txBox="1"/>
          <p:nvPr/>
        </p:nvSpPr>
        <p:spPr>
          <a:xfrm>
            <a:off x="5264592" y="3444722"/>
            <a:ext cx="15171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 smtClean="0">
                <a:solidFill>
                  <a:schemeClr val="bg1"/>
                </a:solidFill>
                <a:latin typeface="+mj-ea"/>
                <a:ea typeface="+mj-ea"/>
              </a:rPr>
              <a:t>IntelliJ</a:t>
            </a:r>
            <a:endParaRPr lang="ko-KR" altLang="en-US" sz="3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8014472" y="4721537"/>
            <a:ext cx="1219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Spring</a:t>
            </a:r>
          </a:p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Boot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8079982" y="1971757"/>
            <a:ext cx="1292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구성도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4734" t="8158" r="3673" b="5247"/>
          <a:stretch/>
        </p:blipFill>
        <p:spPr>
          <a:xfrm>
            <a:off x="1902418" y="936702"/>
            <a:ext cx="8218170" cy="53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00" y="1101035"/>
            <a:ext cx="6313995" cy="5196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구성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2358611" y="3619101"/>
            <a:ext cx="1547389" cy="4909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50A6E-2103-D4E3-6147-FE99876B7885}"/>
              </a:ext>
            </a:extLst>
          </p:cNvPr>
          <p:cNvSpPr/>
          <p:nvPr/>
        </p:nvSpPr>
        <p:spPr>
          <a:xfrm>
            <a:off x="5828547" y="6283182"/>
            <a:ext cx="1547389" cy="4909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유저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9BB429-AD63-B99D-21C7-616B4C61AA13}"/>
              </a:ext>
            </a:extLst>
          </p:cNvPr>
          <p:cNvSpPr/>
          <p:nvPr/>
        </p:nvSpPr>
        <p:spPr>
          <a:xfrm>
            <a:off x="4154675" y="575680"/>
            <a:ext cx="1547389" cy="49020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카테고리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7491885" y="5149079"/>
            <a:ext cx="1547389" cy="490951"/>
          </a:xfrm>
          <a:prstGeom prst="rect">
            <a:avLst/>
          </a:prstGeom>
          <a:solidFill>
            <a:srgbClr val="CD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상품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650A6E-2103-D4E3-6147-FE99876B7885}"/>
              </a:ext>
            </a:extLst>
          </p:cNvPr>
          <p:cNvSpPr/>
          <p:nvPr/>
        </p:nvSpPr>
        <p:spPr>
          <a:xfrm>
            <a:off x="5944496" y="560930"/>
            <a:ext cx="1547389" cy="4909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장바구니</a:t>
            </a:r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4224008" y="3619102"/>
            <a:ext cx="1547389" cy="4909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공지사항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608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&amp;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 화면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oodsShop(User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170" y="936702"/>
            <a:ext cx="8833104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3531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화면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dsShop(Admin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170" y="936702"/>
            <a:ext cx="8831580" cy="55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돔이(가) 표시된 사진&#10;&#10;자동 생성된 설명">
            <a:extLst>
              <a:ext uri="{FF2B5EF4-FFF2-40B4-BE49-F238E27FC236}">
                <a16:creationId xmlns:a16="http://schemas.microsoft.com/office/drawing/2014/main" id="{99E96170-D8EB-F3DF-6D1F-41BBA33F9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F3EF6E-0A73-C708-2120-C78815F764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EED42-093B-58C8-8964-AF04CC40768B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A6C5A-F99C-853A-C5E0-11B2B31EA75B}"/>
              </a:ext>
            </a:extLst>
          </p:cNvPr>
          <p:cNvSpPr txBox="1"/>
          <p:nvPr/>
        </p:nvSpPr>
        <p:spPr>
          <a:xfrm>
            <a:off x="648213" y="2635298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2DEA70-5DB9-BEFD-84A2-1F5F882368D9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27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64_기하학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118</Words>
  <Application>Microsoft Office PowerPoint</Application>
  <PresentationFormat>와이드스크린</PresentationFormat>
  <Paragraphs>49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302-19</cp:lastModifiedBy>
  <cp:revision>35</cp:revision>
  <dcterms:created xsi:type="dcterms:W3CDTF">2023-03-03T04:27:19Z</dcterms:created>
  <dcterms:modified xsi:type="dcterms:W3CDTF">2024-02-29T03:07:17Z</dcterms:modified>
</cp:coreProperties>
</file>